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2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DC74-AA23-4D6F-A8A7-5A3F04C2FC0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0CF2-1824-404E-90F4-41B4412E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DC37-C509-41D7-989A-D9A1DDA1F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4CAAD-B16F-4DC3-A4C6-512FD6635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B33B8-96C7-4EB8-9E7B-7634B4F5E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" y="17780"/>
            <a:ext cx="6817768" cy="98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AF4F-4899-4A0E-8A25-7F365A31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E5073E-5BA5-436F-9E90-DAFB97640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928689"/>
          </a:xfrm>
        </p:spPr>
      </p:pic>
    </p:spTree>
    <p:extLst>
      <p:ext uri="{BB962C8B-B14F-4D97-AF65-F5344CB8AC3E}">
        <p14:creationId xmlns:p14="http://schemas.microsoft.com/office/powerpoint/2010/main" val="135334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1AB2-2F56-437E-9761-C409A155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43852-1C1B-4826-9D31-5505646E8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" y="0"/>
            <a:ext cx="6842328" cy="9906000"/>
          </a:xfrm>
        </p:spPr>
      </p:pic>
    </p:spTree>
    <p:extLst>
      <p:ext uri="{BB962C8B-B14F-4D97-AF65-F5344CB8AC3E}">
        <p14:creationId xmlns:p14="http://schemas.microsoft.com/office/powerpoint/2010/main" val="293135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9EFF-F252-4E79-ADEC-3C83F3E2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C6D5AB-4400-4261-A486-E53BE3A42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928689"/>
          </a:xfrm>
        </p:spPr>
      </p:pic>
    </p:spTree>
    <p:extLst>
      <p:ext uri="{BB962C8B-B14F-4D97-AF65-F5344CB8AC3E}">
        <p14:creationId xmlns:p14="http://schemas.microsoft.com/office/powerpoint/2010/main" val="368381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Paper (210x297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phearom</dc:creator>
  <cp:lastModifiedBy>ron phearom</cp:lastModifiedBy>
  <cp:revision>1</cp:revision>
  <dcterms:created xsi:type="dcterms:W3CDTF">2023-08-28T07:41:22Z</dcterms:created>
  <dcterms:modified xsi:type="dcterms:W3CDTF">2023-08-28T07:43:34Z</dcterms:modified>
</cp:coreProperties>
</file>